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11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napToObjects="1"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 smtClean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 smtClean="0"/>
              <a:t>Click to edit Alcím</a:t>
            </a:r>
          </a:p>
          <a:p>
            <a:pPr lvl="0"/>
            <a:endParaRPr lang="hu-H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pPr/>
              <a:t>2015.05.26.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528920" cy="2516290"/>
          </a:xfrm>
        </p:spPr>
        <p:txBody>
          <a:bodyPr/>
          <a:lstStyle/>
          <a:p>
            <a:pPr algn="ctr"/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hu-HU" sz="2400" dirty="0" smtClean="0"/>
              <a:t>A Marcali Járási Felzárkózási Kerekasztal üléseinek </a:t>
            </a:r>
            <a:br>
              <a:rPr lang="hu-HU" sz="2400" dirty="0" smtClean="0"/>
            </a:br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hu-HU" sz="2400" dirty="0" smtClean="0"/>
              <a:t> munkarendje</a:t>
            </a:r>
            <a:br>
              <a:rPr lang="hu-HU" sz="2400" dirty="0" smtClean="0"/>
            </a:br>
            <a:r>
              <a:rPr lang="hu-HU" sz="2400" dirty="0" smtClean="0"/>
              <a:t>                                                                     </a:t>
            </a:r>
            <a:br>
              <a:rPr lang="hu-HU" sz="2400" dirty="0" smtClean="0"/>
            </a:br>
            <a:r>
              <a:rPr lang="hu-HU" sz="2400" dirty="0" smtClean="0"/>
              <a:t> 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116977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6981531" cy="936104"/>
          </a:xfrm>
        </p:spPr>
        <p:txBody>
          <a:bodyPr/>
          <a:lstStyle/>
          <a:p>
            <a:r>
              <a:rPr lang="hu-HU" dirty="0" smtClean="0"/>
              <a:t>1.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None/>
            </a:pPr>
            <a:endParaRPr lang="hu-HU" sz="1400" dirty="0"/>
          </a:p>
          <a:p>
            <a:r>
              <a:rPr lang="hu-HU" sz="2200" b="1" dirty="0" smtClean="0"/>
              <a:t>Időpont: Május 18. (hétfő) 13:00 óra </a:t>
            </a:r>
            <a:endParaRPr lang="hu-HU" sz="2200" dirty="0" smtClean="0"/>
          </a:p>
          <a:p>
            <a:r>
              <a:rPr lang="hu-HU" sz="2200" b="1" dirty="0" smtClean="0"/>
              <a:t>Helyszín: Kulturális Korzó, 8700 Marcali, Múzeum köz 5.</a:t>
            </a:r>
          </a:p>
          <a:p>
            <a:endParaRPr lang="hu-HU" sz="2200" dirty="0" smtClean="0"/>
          </a:p>
          <a:p>
            <a:r>
              <a:rPr lang="hu-HU" sz="2200" b="1" dirty="0" smtClean="0"/>
              <a:t> </a:t>
            </a:r>
            <a:r>
              <a:rPr lang="en-US" sz="2200" b="1" dirty="0" err="1" smtClean="0"/>
              <a:t>Téma</a:t>
            </a:r>
            <a:r>
              <a:rPr lang="en-US" sz="2200" b="1" dirty="0" smtClean="0"/>
              <a:t>: </a:t>
            </a:r>
            <a:r>
              <a:rPr lang="en-US" sz="2200" b="1" dirty="0" err="1" smtClean="0"/>
              <a:t>Alakuló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ülés</a:t>
            </a:r>
            <a:endParaRPr lang="hu-HU" sz="2200" b="1" dirty="0" smtClean="0"/>
          </a:p>
          <a:p>
            <a:r>
              <a:rPr lang="hu-HU" sz="2200" dirty="0" smtClean="0"/>
              <a:t> Az „Esélyt mindenkinek” projekt szakmai programjának   ismertetése </a:t>
            </a:r>
          </a:p>
          <a:p>
            <a:r>
              <a:rPr lang="hu-HU" sz="2200" dirty="0" smtClean="0"/>
              <a:t> A Marcali Járási Felzárkózási Kerekasztal megalakulása</a:t>
            </a:r>
          </a:p>
          <a:p>
            <a:r>
              <a:rPr lang="hu-HU" sz="2200" dirty="0" smtClean="0"/>
              <a:t> Együttműködési megállapodás elfogadása</a:t>
            </a:r>
          </a:p>
          <a:p>
            <a:r>
              <a:rPr lang="hu-HU" sz="2200" dirty="0" smtClean="0"/>
              <a:t> A hátrányos helyzetű csoportok esélyeivel, felzárkóztatásával foglalkozó munkacsoportok megalakulása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397599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2.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hu-HU" b="1" dirty="0" smtClean="0"/>
              <a:t>Időpont: Június 2. (kedd) 14:00 óra</a:t>
            </a:r>
            <a:endParaRPr lang="hu-HU" dirty="0" smtClean="0"/>
          </a:p>
          <a:p>
            <a:r>
              <a:rPr lang="hu-HU" b="1" dirty="0" smtClean="0"/>
              <a:t> Helyszín: Kulturális Korzó, 8700 Marcali, Múzeum köz 5.</a:t>
            </a:r>
          </a:p>
          <a:p>
            <a:endParaRPr lang="hu-HU" dirty="0" smtClean="0"/>
          </a:p>
          <a:p>
            <a:r>
              <a:rPr lang="hu-HU" b="1" dirty="0" smtClean="0"/>
              <a:t>Program: A helyi esélyegyenlőségi programok felülvizsgálata</a:t>
            </a:r>
            <a:endParaRPr lang="hu-HU" dirty="0" smtClean="0"/>
          </a:p>
          <a:p>
            <a:r>
              <a:rPr lang="hu-HU" dirty="0" smtClean="0"/>
              <a:t>A  helyi esélyegyenlőségi programok felülvizsgálatával kapcsolatos tudnivalók</a:t>
            </a:r>
          </a:p>
          <a:p>
            <a:r>
              <a:rPr lang="hu-HU" dirty="0" smtClean="0"/>
              <a:t>Áttekintés, felülvizsgálat</a:t>
            </a:r>
          </a:p>
          <a:p>
            <a:r>
              <a:rPr lang="hu-HU" dirty="0" smtClean="0"/>
              <a:t>A </a:t>
            </a:r>
            <a:r>
              <a:rPr lang="hu-HU" dirty="0" err="1" smtClean="0"/>
              <a:t>HEP-ben</a:t>
            </a:r>
            <a:r>
              <a:rPr lang="hu-HU" dirty="0" smtClean="0"/>
              <a:t> megfogalmazott Intézkedési Terv (IT) időarányos végrehajtásának értékelése</a:t>
            </a:r>
          </a:p>
          <a:p>
            <a:r>
              <a:rPr lang="hu-HU" dirty="0" smtClean="0"/>
              <a:t>A célcsoportok helyzetét leíró statisztikai adatok aktualizálása</a:t>
            </a:r>
          </a:p>
          <a:p>
            <a:r>
              <a:rPr lang="hu-HU" dirty="0" smtClean="0"/>
              <a:t>Az Intézkedési Tervek  módosítása</a:t>
            </a:r>
          </a:p>
          <a:p>
            <a:r>
              <a:rPr lang="hu-HU" dirty="0" smtClean="0"/>
              <a:t>A képviselő testületi elfogadás módja</a:t>
            </a:r>
          </a:p>
          <a:p>
            <a:r>
              <a:rPr lang="hu-HU" dirty="0" smtClean="0"/>
              <a:t>A </a:t>
            </a:r>
            <a:r>
              <a:rPr lang="hu-HU" dirty="0" err="1" smtClean="0"/>
              <a:t>Türr</a:t>
            </a:r>
            <a:r>
              <a:rPr lang="hu-HU" dirty="0" smtClean="0"/>
              <a:t> István Képző és Kutató Intézettel való együttműködés tartalma: </a:t>
            </a:r>
            <a:r>
              <a:rPr lang="hu-HU" dirty="0" err="1" smtClean="0"/>
              <a:t>mentorálás</a:t>
            </a:r>
            <a:r>
              <a:rPr lang="hu-HU" dirty="0" smtClean="0"/>
              <a:t>, szoftver használat</a:t>
            </a:r>
          </a:p>
          <a:p>
            <a:r>
              <a:rPr lang="hu-HU" b="1" dirty="0" smtClean="0"/>
              <a:t>Előadók:</a:t>
            </a:r>
            <a:r>
              <a:rPr lang="hu-HU" dirty="0" smtClean="0"/>
              <a:t> Tóthné Király Julianna, Szijártó Ildikó esélyegyenlőségi mentorok, TKKI Pécsi Igazgatósága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3.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u-HU" sz="2200" b="1" dirty="0" smtClean="0"/>
          </a:p>
          <a:p>
            <a:r>
              <a:rPr lang="hu-HU" sz="2200" b="1" dirty="0" smtClean="0"/>
              <a:t>Időpont: Június 16. (kedd) 14:00 óra</a:t>
            </a:r>
            <a:endParaRPr lang="hu-HU" sz="2200" dirty="0" smtClean="0"/>
          </a:p>
          <a:p>
            <a:r>
              <a:rPr lang="hu-HU" sz="2200" b="1" dirty="0" smtClean="0"/>
              <a:t>Helyszín: Kulturális Korzó, 8700 Marcali, Múzeum köz 5.</a:t>
            </a:r>
          </a:p>
          <a:p>
            <a:endParaRPr lang="hu-HU" sz="2200" dirty="0" smtClean="0"/>
          </a:p>
          <a:p>
            <a:r>
              <a:rPr lang="hu-HU" sz="2200" b="1" dirty="0" smtClean="0"/>
              <a:t>Program: Jellemző esélyegyenlőségi problémák a </a:t>
            </a:r>
            <a:r>
              <a:rPr lang="hu-HU" sz="2200" b="1" dirty="0" err="1" smtClean="0"/>
              <a:t>HEP-ekben</a:t>
            </a:r>
            <a:r>
              <a:rPr lang="hu-HU" sz="2200" b="1" dirty="0" smtClean="0"/>
              <a:t>, </a:t>
            </a:r>
            <a:r>
              <a:rPr lang="hu-HU" sz="2200" b="1" dirty="0" err="1" smtClean="0"/>
              <a:t>a</a:t>
            </a:r>
            <a:r>
              <a:rPr lang="hu-HU" sz="2200" b="1" dirty="0" smtClean="0"/>
              <a:t> 2011-es Népszámlálás trendjei</a:t>
            </a:r>
          </a:p>
          <a:p>
            <a:endParaRPr lang="hu-HU" sz="2200" dirty="0" smtClean="0"/>
          </a:p>
          <a:p>
            <a:r>
              <a:rPr lang="hu-HU" sz="2200" dirty="0" smtClean="0"/>
              <a:t> A helyi esélyegyenlőségi  programok felülvizsgálatához , valamint a munkacsoportok feladatához  kapcsolódóan             Előadó:</a:t>
            </a:r>
            <a:r>
              <a:rPr lang="hu-HU" sz="2200" b="1" dirty="0" smtClean="0"/>
              <a:t> </a:t>
            </a:r>
            <a:r>
              <a:rPr lang="hu-HU" sz="2200" dirty="0" err="1" smtClean="0"/>
              <a:t>Filebics</a:t>
            </a:r>
            <a:r>
              <a:rPr lang="hu-HU" sz="2200" dirty="0" smtClean="0"/>
              <a:t> Magdolna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4.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hu-HU" b="1" dirty="0" smtClean="0"/>
              <a:t>Időpont : Július 2. (csütörtök) 10:00 óra </a:t>
            </a:r>
            <a:endParaRPr lang="hu-HU" dirty="0" smtClean="0"/>
          </a:p>
          <a:p>
            <a:r>
              <a:rPr lang="hu-HU" b="1" dirty="0" smtClean="0"/>
              <a:t>Helyszín: Kulturális Korzó, 8700 Marcali Múzeum köz 5.</a:t>
            </a:r>
          </a:p>
          <a:p>
            <a:endParaRPr lang="hu-HU" dirty="0" smtClean="0"/>
          </a:p>
          <a:p>
            <a:r>
              <a:rPr lang="hu-HU" b="1" dirty="0" smtClean="0"/>
              <a:t>Program: A  helyi esélyegyenlőségi programokban szereplő csoportok  társadalmi hátrányainak     dimenziói (szakmai konferencia)</a:t>
            </a:r>
            <a:endParaRPr lang="hu-HU" dirty="0" smtClean="0"/>
          </a:p>
          <a:p>
            <a:endParaRPr lang="hu-HU" b="1" dirty="0" smtClean="0"/>
          </a:p>
          <a:p>
            <a:r>
              <a:rPr lang="hu-HU" b="1" dirty="0" smtClean="0"/>
              <a:t>Diszkrimináció a mindennapokban</a:t>
            </a:r>
            <a:endParaRPr lang="hu-HU" dirty="0" smtClean="0"/>
          </a:p>
          <a:p>
            <a:r>
              <a:rPr lang="hu-HU" dirty="0" smtClean="0"/>
              <a:t>Előadó: az Egyenlő Bánásmód Hatóság munkatársa</a:t>
            </a:r>
            <a:r>
              <a:rPr lang="hu-HU" b="1" dirty="0" smtClean="0"/>
              <a:t> </a:t>
            </a:r>
            <a:endParaRPr lang="hu-HU" dirty="0" smtClean="0"/>
          </a:p>
          <a:p>
            <a:r>
              <a:rPr lang="hu-HU" b="1" dirty="0" smtClean="0"/>
              <a:t>A mélyszegénységben élők és a romák/cigányok esélyei</a:t>
            </a:r>
            <a:endParaRPr lang="hu-HU" dirty="0" smtClean="0"/>
          </a:p>
          <a:p>
            <a:r>
              <a:rPr lang="hu-HU" dirty="0" smtClean="0"/>
              <a:t>Előadó: Ladányi János egyetemi tanár, Budapesti </a:t>
            </a:r>
            <a:r>
              <a:rPr lang="hu-HU" dirty="0" err="1" smtClean="0"/>
              <a:t>Corvinus</a:t>
            </a:r>
            <a:r>
              <a:rPr lang="hu-HU" dirty="0" smtClean="0"/>
              <a:t> Egyetem</a:t>
            </a:r>
          </a:p>
          <a:p>
            <a:r>
              <a:rPr lang="hu-HU" b="1" dirty="0" smtClean="0"/>
              <a:t>A kirekesztettségben élő gyermekek társadalmi mobilitásának esélyei</a:t>
            </a:r>
            <a:endParaRPr lang="hu-HU" dirty="0" smtClean="0"/>
          </a:p>
          <a:p>
            <a:r>
              <a:rPr lang="hu-HU" dirty="0" smtClean="0"/>
              <a:t>Előadó: Darvas Ágnes tanszékvezető, ELTE Szociális Munka Tanszék </a:t>
            </a:r>
          </a:p>
          <a:p>
            <a:r>
              <a:rPr lang="hu-HU" b="1" dirty="0" smtClean="0"/>
              <a:t>A fogyatékkal élő emberek társadalmi helyzete</a:t>
            </a:r>
            <a:endParaRPr lang="hu-HU" dirty="0" smtClean="0"/>
          </a:p>
          <a:p>
            <a:r>
              <a:rPr lang="hu-HU" dirty="0" smtClean="0"/>
              <a:t>Előadó: dr. Hegedűs Lajos, a Somogy Megyei Mozgáskorlátozottak Egyesületének elnöke</a:t>
            </a:r>
          </a:p>
          <a:p>
            <a:r>
              <a:rPr lang="hu-HU" b="1" dirty="0" smtClean="0"/>
              <a:t>A nők és a férfiak esélyegyenlősége</a:t>
            </a:r>
            <a:endParaRPr lang="hu-HU" dirty="0" smtClean="0"/>
          </a:p>
          <a:p>
            <a:r>
              <a:rPr lang="hu-HU" dirty="0" smtClean="0"/>
              <a:t>Előadó: </a:t>
            </a:r>
            <a:r>
              <a:rPr lang="hu-HU" dirty="0" err="1" smtClean="0"/>
              <a:t>Keveházi</a:t>
            </a:r>
            <a:r>
              <a:rPr lang="hu-HU" dirty="0" smtClean="0"/>
              <a:t> Katalin </a:t>
            </a:r>
            <a:r>
              <a:rPr lang="hu-HU" dirty="0" err="1" smtClean="0"/>
              <a:t>gender</a:t>
            </a:r>
            <a:r>
              <a:rPr lang="hu-HU" dirty="0" smtClean="0"/>
              <a:t> szakértő,  Magyar Női Érdekérvényesítő Szövetség </a:t>
            </a:r>
          </a:p>
          <a:p>
            <a:r>
              <a:rPr lang="hu-HU" b="1" dirty="0" smtClean="0"/>
              <a:t>Az időskor jellemző társadalmi problémái</a:t>
            </a:r>
            <a:endParaRPr lang="hu-HU" dirty="0" smtClean="0"/>
          </a:p>
          <a:p>
            <a:r>
              <a:rPr lang="hu-HU" dirty="0" smtClean="0"/>
              <a:t>Előadó: Hegyesiné Orsós Éva, „Életet az éveknek” Országos Szövetség elnöke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5.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hu-HU" b="1" dirty="0" smtClean="0"/>
              <a:t>Időpont: </a:t>
            </a:r>
            <a:r>
              <a:rPr lang="hu-HU" dirty="0" smtClean="0"/>
              <a:t> </a:t>
            </a:r>
            <a:r>
              <a:rPr lang="hu-HU" b="1" dirty="0" smtClean="0"/>
              <a:t>Augusztus 4. (kedd) 14:00 óra </a:t>
            </a:r>
            <a:endParaRPr lang="hu-HU" dirty="0" smtClean="0"/>
          </a:p>
          <a:p>
            <a:r>
              <a:rPr lang="hu-HU" b="1" dirty="0" smtClean="0"/>
              <a:t>Helyszín: Kulturális Korzó, 8700 Marcali Múzeum köz 5.</a:t>
            </a:r>
            <a:endParaRPr lang="hu-HU" dirty="0" smtClean="0"/>
          </a:p>
          <a:p>
            <a:r>
              <a:rPr lang="hu-HU" b="1" dirty="0" smtClean="0"/>
              <a:t>Program: Jó gyakorlatok a romák/cigányok társadalmi integrációjában</a:t>
            </a:r>
            <a:endParaRPr lang="hu-HU" dirty="0" smtClean="0"/>
          </a:p>
          <a:p>
            <a:r>
              <a:rPr lang="hu-HU" b="1" dirty="0" smtClean="0"/>
              <a:t>A „Cserdi példa”</a:t>
            </a:r>
            <a:endParaRPr lang="hu-HU" dirty="0" smtClean="0"/>
          </a:p>
          <a:p>
            <a:r>
              <a:rPr lang="hu-HU" dirty="0" smtClean="0"/>
              <a:t>Előadó: Bogdán László, Cserdi polgármestere</a:t>
            </a:r>
          </a:p>
          <a:p>
            <a:r>
              <a:rPr lang="hu-HU" b="1" dirty="0" smtClean="0"/>
              <a:t>„…a szegényeknek hirdetik az örömhírt…” – a </a:t>
            </a:r>
            <a:r>
              <a:rPr lang="hu-HU" b="1" dirty="0" err="1" smtClean="0"/>
              <a:t>kaposfői</a:t>
            </a:r>
            <a:r>
              <a:rPr lang="hu-HU" b="1" dirty="0" smtClean="0"/>
              <a:t> cigány </a:t>
            </a:r>
            <a:r>
              <a:rPr lang="hu-HU" b="1" dirty="0" err="1" smtClean="0"/>
              <a:t>pasztoráció</a:t>
            </a:r>
            <a:r>
              <a:rPr lang="hu-HU" b="1" dirty="0" smtClean="0"/>
              <a:t>, tanoda program, telepi szociális munka</a:t>
            </a:r>
            <a:endParaRPr lang="hu-HU" dirty="0" smtClean="0"/>
          </a:p>
          <a:p>
            <a:r>
              <a:rPr lang="hu-HU" dirty="0" smtClean="0"/>
              <a:t>Előadó: Somos László, </a:t>
            </a:r>
            <a:r>
              <a:rPr lang="hu-HU" dirty="0" err="1" smtClean="0"/>
              <a:t>kaposfői</a:t>
            </a:r>
            <a:r>
              <a:rPr lang="hu-HU" dirty="0" smtClean="0"/>
              <a:t> esperes plébános</a:t>
            </a:r>
          </a:p>
          <a:p>
            <a:r>
              <a:rPr lang="hu-HU" b="1" dirty="0" smtClean="0"/>
              <a:t>A telepszerű lakókörnyezet rehabilitációjának egy lehetséges módja</a:t>
            </a:r>
            <a:endParaRPr lang="hu-HU" dirty="0" smtClean="0"/>
          </a:p>
          <a:p>
            <a:r>
              <a:rPr lang="hu-HU" dirty="0" smtClean="0"/>
              <a:t>Előadó: Solymosi Péter építész </a:t>
            </a:r>
          </a:p>
          <a:p>
            <a:r>
              <a:rPr lang="hu-HU" b="1" dirty="0" smtClean="0"/>
              <a:t>A  megvalósult telep- felszámolások tapasztalatai</a:t>
            </a:r>
            <a:endParaRPr lang="hu-HU" dirty="0" smtClean="0"/>
          </a:p>
          <a:p>
            <a:r>
              <a:rPr lang="hu-HU" dirty="0" smtClean="0"/>
              <a:t>Előadó: a Magyar  Máltai Szeretetszolgálat</a:t>
            </a:r>
          </a:p>
          <a:p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6.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b="1" dirty="0" smtClean="0"/>
              <a:t>Időpont: Augusztus 24. (hétfő) 14:00 óra</a:t>
            </a:r>
            <a:endParaRPr lang="hu-HU" dirty="0" smtClean="0"/>
          </a:p>
          <a:p>
            <a:r>
              <a:rPr lang="hu-HU" b="1" dirty="0" smtClean="0"/>
              <a:t>Helyszín: Integrált  Közösségi és Szolgáltató Tér, Hollád</a:t>
            </a:r>
          </a:p>
          <a:p>
            <a:endParaRPr lang="hu-HU" dirty="0" smtClean="0"/>
          </a:p>
          <a:p>
            <a:r>
              <a:rPr lang="hu-HU" b="1" dirty="0" smtClean="0"/>
              <a:t>Program: Tolerancia Körei: </a:t>
            </a:r>
            <a:r>
              <a:rPr lang="hu-HU" dirty="0" smtClean="0"/>
              <a:t> </a:t>
            </a:r>
            <a:r>
              <a:rPr lang="hu-HU" b="1" dirty="0" smtClean="0"/>
              <a:t>Filmvetítéssel összekötött beszélgetés</a:t>
            </a:r>
          </a:p>
          <a:p>
            <a:endParaRPr lang="hu-HU" dirty="0" smtClean="0"/>
          </a:p>
          <a:p>
            <a:r>
              <a:rPr lang="hu-HU" dirty="0" smtClean="0"/>
              <a:t>Párbeszéd, tolerancia, bizalom, megértés, konfliktuskezelés csoportközi szinten. A  csoportközi feszültségek és konfliktusok által terhelt településeken élő  roma és nem roma lakosok, polgármesterek, testületi tagok, civilek, intézményvezetők vesznek részt.</a:t>
            </a:r>
          </a:p>
          <a:p>
            <a:r>
              <a:rPr lang="hu-HU" dirty="0" smtClean="0"/>
              <a:t>Előadók</a:t>
            </a:r>
            <a:r>
              <a:rPr lang="hu-HU" b="1" dirty="0" smtClean="0"/>
              <a:t>:</a:t>
            </a:r>
            <a:r>
              <a:rPr lang="hu-HU" dirty="0" smtClean="0"/>
              <a:t> Csepeli György szociálpszichológus, egyetemi tanár, ELTE                            </a:t>
            </a:r>
          </a:p>
          <a:p>
            <a:r>
              <a:rPr lang="hu-HU" dirty="0" smtClean="0"/>
              <a:t>Bíró Judit, egyetemi decens, ELTE </a:t>
            </a:r>
          </a:p>
          <a:p>
            <a:pPr>
              <a:buNone/>
            </a:pP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7.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b="1" dirty="0" smtClean="0"/>
              <a:t>Időpont: Szeptember 22. (kedd) 14:00 óra </a:t>
            </a:r>
          </a:p>
          <a:p>
            <a:endParaRPr lang="hu-HU" b="1" dirty="0" smtClean="0"/>
          </a:p>
          <a:p>
            <a:r>
              <a:rPr lang="hu-HU" b="1" dirty="0" smtClean="0"/>
              <a:t>Helyszín: Kulturális Korzó, 8700 Marcali Múzeum köz 5.</a:t>
            </a:r>
          </a:p>
          <a:p>
            <a:endParaRPr lang="hu-HU" dirty="0" smtClean="0"/>
          </a:p>
          <a:p>
            <a:r>
              <a:rPr lang="hu-HU" b="1" dirty="0" smtClean="0"/>
              <a:t>Program: Záró kerekasztal</a:t>
            </a:r>
          </a:p>
          <a:p>
            <a:endParaRPr lang="hu-HU" b="1" dirty="0" smtClean="0"/>
          </a:p>
          <a:p>
            <a:r>
              <a:rPr lang="hu-HU" b="1" dirty="0" smtClean="0"/>
              <a:t>A Marcali Járási „Esélyteremtő - programterv” elfogadása, aláírása</a:t>
            </a:r>
            <a:endParaRPr lang="hu-HU" dirty="0" smtClean="0"/>
          </a:p>
          <a:p>
            <a:pPr>
              <a:buNone/>
            </a:pPr>
            <a:r>
              <a:rPr lang="hu-HU" b="1" dirty="0" smtClean="0"/>
              <a:t> </a:t>
            </a:r>
            <a:endParaRPr lang="hu-HU" dirty="0" smtClean="0"/>
          </a:p>
          <a:p>
            <a:pPr>
              <a:buNone/>
            </a:pPr>
            <a:r>
              <a:rPr lang="hu-HU" b="1" dirty="0" smtClean="0"/>
              <a:t> </a:t>
            </a:r>
            <a:endParaRPr lang="hu-HU" dirty="0" smtClean="0"/>
          </a:p>
          <a:p>
            <a:endParaRPr lang="hu-H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 smtClean="0"/>
              <a:t>KÖSZÖNÖM </a:t>
            </a:r>
            <a:br>
              <a:rPr lang="hu-HU" dirty="0" smtClean="0"/>
            </a:br>
            <a:r>
              <a:rPr lang="hu-HU" dirty="0" smtClean="0"/>
              <a:t>A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xmlns="" val="3765528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566</Words>
  <Application>Microsoft Office PowerPoint</Application>
  <PresentationFormat>Diavetítés a képernyőre (4:3 oldalarány)</PresentationFormat>
  <Paragraphs>84</Paragraphs>
  <Slides>9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9</vt:i4>
      </vt:variant>
    </vt:vector>
  </HeadingPairs>
  <TitlesOfParts>
    <vt:vector size="10" baseType="lpstr">
      <vt:lpstr>Office-téma</vt:lpstr>
      <vt:lpstr> A Marcali Járási Felzárkózási Kerekasztal üléseinek    munkarendje                                                                         </vt:lpstr>
      <vt:lpstr>1.</vt:lpstr>
      <vt:lpstr>2.</vt:lpstr>
      <vt:lpstr>3.</vt:lpstr>
      <vt:lpstr>4.</vt:lpstr>
      <vt:lpstr>5.</vt:lpstr>
      <vt:lpstr>6.</vt:lpstr>
      <vt:lpstr>7.</vt:lpstr>
      <vt:lpstr>KÖSZÖNÖM  A FIGYELMET!</vt:lpstr>
    </vt:vector>
  </TitlesOfParts>
  <Company>novak.adam@gmail.com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szekelye</cp:lastModifiedBy>
  <cp:revision>43</cp:revision>
  <dcterms:created xsi:type="dcterms:W3CDTF">2014-03-03T11:13:53Z</dcterms:created>
  <dcterms:modified xsi:type="dcterms:W3CDTF">2015-05-26T12:20:41Z</dcterms:modified>
</cp:coreProperties>
</file>